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27/10/2020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我聽耶穌的聲說明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Heard the Voice of Jesus Say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我聽耶穌的聲有說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我是世間的光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heard the voice of Jesus say,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 this dark world’s Light;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6169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信我的人會得清爽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Sin Goa  e  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若站光明中央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-ng.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 unto Me thy morn shall rise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all thy day be bright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615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我聽祂說擧頭觀看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kiah-thau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koan-khoa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榮光滿我心意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look to Jesus and I found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Him my Star, my Sun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9121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耶穌真光永永無離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照我行到一世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in that light of life I’ll walk,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traveling days are done.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911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我聽耶穌的聲說明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我來要救世間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heard the voice of Jesus say,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unto Me and rest,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凡若勞苦來我面前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各人會得平安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Lay down thou weary one,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Lay down thy head upon My breast;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我聽祂說甚然歡喜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-hi,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隨時就去尋祂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Sui-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came to Jesus as I was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Weary and worn and sad;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得着常常平安滿意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-an moa-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永住耶穌身邊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sin-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found in Him a resting place,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 has made me glad.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522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我聽耶穌溫柔聲音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un-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真清活泉是我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heard the voice of Jesus say,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ehold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I freely give,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299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人若口渴要送他飲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應該快快近倚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kin-kin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living water; thirsty one.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Stoop down and drink and live;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00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我聽祂說受着勉勵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siu-tioh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歡喜從祂就飲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than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came to Jesus as I drank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that life giving stream;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868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甚然爽快精神加倍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-sin ka-pe,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永無艱苦的心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sim.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thirst was quenched, my soul revived,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now I live in Him.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46066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1504</TotalTime>
  <Words>573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175</cp:revision>
  <dcterms:created xsi:type="dcterms:W3CDTF">2018-01-05T06:11:53Z</dcterms:created>
  <dcterms:modified xsi:type="dcterms:W3CDTF">2020-10-27T08:18:21Z</dcterms:modified>
</cp:coreProperties>
</file>